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67" r:id="rId5"/>
    <p:sldId id="266" r:id="rId6"/>
    <p:sldId id="263" r:id="rId7"/>
    <p:sldId id="259" r:id="rId8"/>
    <p:sldId id="260" r:id="rId9"/>
    <p:sldId id="261" r:id="rId10"/>
    <p:sldId id="264" r:id="rId11"/>
    <p:sldId id="262" r:id="rId12"/>
    <p:sldId id="265" r:id="rId13"/>
    <p:sldId id="269" r:id="rId14"/>
    <p:sldId id="268" r:id="rId15"/>
    <p:sldId id="283" r:id="rId16"/>
    <p:sldId id="270" r:id="rId17"/>
    <p:sldId id="272" r:id="rId18"/>
    <p:sldId id="271" r:id="rId19"/>
    <p:sldId id="273" r:id="rId20"/>
    <p:sldId id="274" r:id="rId21"/>
    <p:sldId id="275" r:id="rId22"/>
    <p:sldId id="276" r:id="rId23"/>
    <p:sldId id="277" r:id="rId24"/>
    <p:sldId id="281" r:id="rId25"/>
    <p:sldId id="278" r:id="rId26"/>
    <p:sldId id="282" r:id="rId27"/>
    <p:sldId id="279" r:id="rId28"/>
    <p:sldId id="280" r:id="rId2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BF7CF-9547-40B8-A85D-43B8E197DB4E}" type="datetimeFigureOut">
              <a:rPr lang="fr-FR" smtClean="0"/>
              <a:t>16/01/2019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2E925-A4E6-4168-9275-482E950ACE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3756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2E925-A4E6-4168-9275-482E950ACE1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5424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2DE1CB0-E8BC-4EDB-95A2-D6D7E3450773}" type="datetimeFigureOut">
              <a:rPr lang="fr-FR" smtClean="0"/>
              <a:t>16/01/2019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CE148F7-F1CB-4590-84A2-F421111AF018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1CB0-E8BC-4EDB-95A2-D6D7E3450773}" type="datetimeFigureOut">
              <a:rPr lang="fr-FR" smtClean="0"/>
              <a:t>16/01/2019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48F7-F1CB-4590-84A2-F421111AF01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1CB0-E8BC-4EDB-95A2-D6D7E3450773}" type="datetimeFigureOut">
              <a:rPr lang="fr-FR" smtClean="0"/>
              <a:t>16/01/2019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48F7-F1CB-4590-84A2-F421111AF01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2DE1CB0-E8BC-4EDB-95A2-D6D7E3450773}" type="datetimeFigureOut">
              <a:rPr lang="fr-FR" smtClean="0"/>
              <a:t>16/01/2019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CE148F7-F1CB-4590-84A2-F421111AF018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2DE1CB0-E8BC-4EDB-95A2-D6D7E3450773}" type="datetimeFigureOut">
              <a:rPr lang="fr-FR" smtClean="0"/>
              <a:t>16/01/2019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CE148F7-F1CB-4590-84A2-F421111AF018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1CB0-E8BC-4EDB-95A2-D6D7E3450773}" type="datetimeFigureOut">
              <a:rPr lang="fr-FR" smtClean="0"/>
              <a:t>16/01/2019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48F7-F1CB-4590-84A2-F421111AF018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1CB0-E8BC-4EDB-95A2-D6D7E3450773}" type="datetimeFigureOut">
              <a:rPr lang="fr-FR" smtClean="0"/>
              <a:t>16/01/2019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48F7-F1CB-4590-84A2-F421111AF018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2DE1CB0-E8BC-4EDB-95A2-D6D7E3450773}" type="datetimeFigureOut">
              <a:rPr lang="fr-FR" smtClean="0"/>
              <a:t>16/01/2019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CE148F7-F1CB-4590-84A2-F421111AF01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1CB0-E8BC-4EDB-95A2-D6D7E3450773}" type="datetimeFigureOut">
              <a:rPr lang="fr-FR" smtClean="0"/>
              <a:t>16/01/2019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48F7-F1CB-4590-84A2-F421111AF01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2DE1CB0-E8BC-4EDB-95A2-D6D7E3450773}" type="datetimeFigureOut">
              <a:rPr lang="fr-FR" smtClean="0"/>
              <a:t>16/01/2019</a:t>
            </a:fld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CE148F7-F1CB-4590-84A2-F421111AF018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2DE1CB0-E8BC-4EDB-95A2-D6D7E3450773}" type="datetimeFigureOut">
              <a:rPr lang="fr-FR" smtClean="0"/>
              <a:t>16/01/2019</a:t>
            </a:fld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CE148F7-F1CB-4590-84A2-F421111AF018}" type="slidenum">
              <a:rPr lang="fr-FR" smtClean="0"/>
              <a:t>‹N°›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2DE1CB0-E8BC-4EDB-95A2-D6D7E3450773}" type="datetimeFigureOut">
              <a:rPr lang="fr-FR" smtClean="0"/>
              <a:t>16/01/2019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CE148F7-F1CB-4590-84A2-F421111AF018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Assemblée générale ordinaire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Association régionale des cités-jardins d’Ile-de-France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14 février 2019</a:t>
            </a:r>
          </a:p>
          <a:p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Réalisation d’un voyage d’étude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Cité-jardin du Trait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 smtClean="0"/>
              <a:t>Exposition </a:t>
            </a:r>
            <a:r>
              <a:rPr lang="fr-FR" i="1" dirty="0" smtClean="0"/>
              <a:t>Cités-jardins, cités de demain</a:t>
            </a:r>
            <a:r>
              <a:rPr lang="fr-FR" dirty="0" smtClean="0"/>
              <a:t>, Manufacture des savoirs d’Elbeuf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164288" y="68182"/>
            <a:ext cx="1584176" cy="18002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Rapport moral 2018</a:t>
            </a:r>
            <a:endParaRPr lang="fr-FR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Actions locales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Local « Mémoires de cité-jardin »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 smtClean="0"/>
              <a:t>Balades aquarellistes et Rucher</a:t>
            </a:r>
          </a:p>
        </p:txBody>
      </p:sp>
      <p:sp>
        <p:nvSpPr>
          <p:cNvPr id="5" name="Rectangle 4"/>
          <p:cNvSpPr/>
          <p:nvPr/>
        </p:nvSpPr>
        <p:spPr>
          <a:xfrm>
            <a:off x="7164288" y="75526"/>
            <a:ext cx="1584176" cy="18002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Rapport moral 2018</a:t>
            </a:r>
            <a:endParaRPr lang="fr-FR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Présence de l’association dans les événements régionaux et nationaux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Jardins, Jardin (Comité régional du tourisme d’Ile-de-France)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 smtClean="0"/>
              <a:t>JEP, JNA, Enfants du patrimoine (CAUE)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452320" y="75526"/>
            <a:ext cx="1584176" cy="18002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Rapport moral 2018</a:t>
            </a:r>
            <a:endParaRPr lang="fr-FR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Interventions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Julie CORTEVILLE, cheffe du service Patrimoines et Inventaire de la Région </a:t>
            </a:r>
            <a:r>
              <a:rPr lang="fr-FR" sz="2800" dirty="0" smtClean="0"/>
              <a:t>Ile-de-France </a:t>
            </a:r>
            <a:r>
              <a:rPr lang="fr-FR" sz="2800" dirty="0" smtClean="0">
                <a:solidFill>
                  <a:srgbClr val="FF0000"/>
                </a:solidFill>
              </a:rPr>
              <a:t>(à confirmer)</a:t>
            </a:r>
          </a:p>
          <a:p>
            <a:pPr marL="0" indent="0">
              <a:buNone/>
            </a:pPr>
            <a:endParaRPr lang="fr-FR" sz="2800" dirty="0" smtClean="0">
              <a:solidFill>
                <a:srgbClr val="FF0000"/>
              </a:solidFill>
            </a:endParaRPr>
          </a:p>
          <a:p>
            <a:r>
              <a:rPr lang="fr-FR" sz="2800" dirty="0" smtClean="0"/>
              <a:t>Solène BESNARD et Johanna </a:t>
            </a:r>
            <a:r>
              <a:rPr lang="fr-FR" sz="2800" dirty="0" smtClean="0"/>
              <a:t>HAMON, graphistes</a:t>
            </a:r>
          </a:p>
          <a:p>
            <a:pPr marL="0" indent="0">
              <a:buNone/>
            </a:pPr>
            <a:endParaRPr lang="fr-FR" sz="2800" dirty="0" smtClean="0"/>
          </a:p>
          <a:p>
            <a:r>
              <a:rPr lang="fr-FR" sz="2800" dirty="0" smtClean="0"/>
              <a:t>Marine RACHALSKA, étudiante de Master 2 à l’IREST (Institut de recherche et d’enseignement supérieur en tourisme)</a:t>
            </a:r>
            <a:endParaRPr lang="fr-FR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2996952"/>
            <a:ext cx="6408712" cy="1362075"/>
          </a:xfrm>
        </p:spPr>
        <p:txBody>
          <a:bodyPr/>
          <a:lstStyle/>
          <a:p>
            <a:r>
              <a:rPr lang="fr-FR" dirty="0" smtClean="0"/>
              <a:t>PRESENTATION DU RAPPORT FINANCIER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Par Christophe LIEVIN, trésorier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Bilan financier 2018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4337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07704" y="3068960"/>
            <a:ext cx="7128792" cy="1362075"/>
          </a:xfrm>
        </p:spPr>
        <p:txBody>
          <a:bodyPr/>
          <a:lstStyle/>
          <a:p>
            <a:r>
              <a:rPr lang="fr-FR" dirty="0" smtClean="0"/>
              <a:t>MONTANT DES COTISATIONS 2019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Vote et approbation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3068960"/>
            <a:ext cx="6840760" cy="1362075"/>
          </a:xfrm>
        </p:spPr>
        <p:txBody>
          <a:bodyPr/>
          <a:lstStyle/>
          <a:p>
            <a:r>
              <a:rPr lang="fr-FR" dirty="0" smtClean="0"/>
              <a:t>PRESENTATION DU BUDGET 2019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Par Christophe LIEVIN, trésorier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51720" y="2996952"/>
            <a:ext cx="5976664" cy="1362075"/>
          </a:xfrm>
        </p:spPr>
        <p:txBody>
          <a:bodyPr/>
          <a:lstStyle/>
          <a:p>
            <a:r>
              <a:rPr lang="fr-FR" dirty="0" smtClean="0"/>
              <a:t>PROJET DE DEVELOPPEMENT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Bilan du premier projet de développement 2016-2018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5736" y="3068960"/>
            <a:ext cx="5400600" cy="1362075"/>
          </a:xfrm>
        </p:spPr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Mot d’introduction du Président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Mot d’introduction d’un représentant d’Hauts-de-Seine Habitat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PRESENTATION DU PROJET DE DEVELOPPEMENT 2019-2021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3568" y="2348880"/>
            <a:ext cx="7772400" cy="1362075"/>
          </a:xfrm>
        </p:spPr>
        <p:txBody>
          <a:bodyPr/>
          <a:lstStyle/>
          <a:p>
            <a:r>
              <a:rPr lang="fr-FR" dirty="0" smtClean="0"/>
              <a:t>CLOTURE DE l’ASSEMBLEE GENERALE ORDINAIRE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Par M. </a:t>
            </a:r>
            <a:r>
              <a:rPr lang="fr-FR" dirty="0" err="1" smtClean="0">
                <a:solidFill>
                  <a:schemeClr val="tx1"/>
                </a:solidFill>
              </a:rPr>
              <a:t>Azzédine</a:t>
            </a:r>
            <a:r>
              <a:rPr lang="fr-FR" dirty="0" smtClean="0">
                <a:solidFill>
                  <a:schemeClr val="tx1"/>
                </a:solidFill>
              </a:rPr>
              <a:t> TAIBI, Président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195736" y="2924944"/>
            <a:ext cx="6948264" cy="1894362"/>
          </a:xfrm>
        </p:spPr>
        <p:txBody>
          <a:bodyPr/>
          <a:lstStyle/>
          <a:p>
            <a:r>
              <a:rPr lang="fr-FR" dirty="0" smtClean="0"/>
              <a:t>Assemblée générale extraordinaire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Association régionale des cités-jardins d’Ile-de-France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14 février 2019</a:t>
            </a:r>
          </a:p>
          <a:p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MODIFICATION DES STATUTS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835696" y="1412776"/>
            <a:ext cx="1995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PROJETER LE TEXTE</a:t>
            </a:r>
            <a:endParaRPr lang="fr-FR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ELECTION DES REPRESENTANTS DU CONSEIL D’ADMINISTRATION </a:t>
            </a:r>
            <a:r>
              <a:rPr lang="fr-FR" dirty="0" smtClean="0"/>
              <a:t>POUR </a:t>
            </a:r>
            <a:r>
              <a:rPr lang="fr-FR" dirty="0" smtClean="0"/>
              <a:t>2019-2021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Membres se présentant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fr-FR" sz="2400" dirty="0" smtClean="0"/>
              <a:t>[Tableau]</a:t>
            </a:r>
            <a:endParaRPr lang="fr-FR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CLOTURE DE L’ASSEMBLEE GENERALE EXTRAORDINAIRE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3068960"/>
            <a:ext cx="7772400" cy="1362075"/>
          </a:xfrm>
        </p:spPr>
        <p:txBody>
          <a:bodyPr/>
          <a:lstStyle/>
          <a:p>
            <a:r>
              <a:rPr lang="fr-FR" dirty="0" smtClean="0"/>
              <a:t>Merci </a:t>
            </a:r>
            <a:r>
              <a:rPr lang="fr-FR" dirty="0" smtClean="0"/>
              <a:t>pour votre attention…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Ouverture du pot de l’amitié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2996952"/>
            <a:ext cx="6912768" cy="1362075"/>
          </a:xfrm>
        </p:spPr>
        <p:txBody>
          <a:bodyPr/>
          <a:lstStyle/>
          <a:p>
            <a:r>
              <a:rPr lang="fr-FR" dirty="0" smtClean="0"/>
              <a:t>Présentation du rapport moral 2018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Par Jean-Pierre RESPAUT, </a:t>
            </a:r>
            <a:r>
              <a:rPr lang="fr-FR" dirty="0" err="1" smtClean="0">
                <a:solidFill>
                  <a:schemeClr val="tx1"/>
                </a:solidFill>
              </a:rPr>
              <a:t>Vice-Président</a:t>
            </a:r>
            <a:endParaRPr lang="fr-FR" dirty="0" smtClean="0">
              <a:solidFill>
                <a:schemeClr val="tx1"/>
              </a:solidFill>
            </a:endParaRPr>
          </a:p>
          <a:p>
            <a:r>
              <a:rPr lang="fr-FR" dirty="0" smtClean="0">
                <a:solidFill>
                  <a:schemeClr val="tx1"/>
                </a:solidFill>
              </a:rPr>
              <a:t>Et Milena CRESPO, Animatrice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Fonctionnement de l’association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07504" y="1556792"/>
            <a:ext cx="4320480" cy="4525963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Tenue </a:t>
            </a:r>
            <a:r>
              <a:rPr lang="fr-FR" dirty="0" smtClean="0"/>
              <a:t>des instances</a:t>
            </a:r>
          </a:p>
          <a:p>
            <a:pPr marL="0" indent="0">
              <a:buNone/>
            </a:pPr>
            <a:endParaRPr lang="fr-FR" dirty="0" smtClean="0"/>
          </a:p>
          <a:p>
            <a:pPr lvl="1"/>
            <a:r>
              <a:rPr lang="fr-FR" sz="2100" dirty="0" smtClean="0"/>
              <a:t>Conseil d’administration, le 18 janvier 2018 (Stains)</a:t>
            </a:r>
          </a:p>
          <a:p>
            <a:pPr lvl="1"/>
            <a:r>
              <a:rPr lang="fr-FR" sz="2100" dirty="0" smtClean="0"/>
              <a:t>Assemblée générale ordinaire, le 08 février 2018 (Pré Saint-Gervais)</a:t>
            </a:r>
          </a:p>
          <a:p>
            <a:pPr lvl="1"/>
            <a:r>
              <a:rPr lang="fr-FR" sz="2100" dirty="0" smtClean="0"/>
              <a:t>Conseil d’administration, le 12 avril 2018 (IREST – Paris)</a:t>
            </a:r>
          </a:p>
          <a:p>
            <a:pPr lvl="1"/>
            <a:r>
              <a:rPr lang="fr-FR" sz="2100" dirty="0" smtClean="0"/>
              <a:t>Conseil d’administration, le 26 septembre 2018 (Plaine Commune – Saint-D</a:t>
            </a:r>
            <a:r>
              <a:rPr lang="fr-FR" sz="2100" dirty="0" smtClean="0"/>
              <a:t>enis)</a:t>
            </a:r>
            <a:endParaRPr lang="fr-FR" sz="2100" dirty="0" smtClean="0"/>
          </a:p>
          <a:p>
            <a:pPr lvl="1"/>
            <a:r>
              <a:rPr lang="fr-FR" sz="2100" dirty="0" smtClean="0"/>
              <a:t>Conseil d’administration, le 27 novembre 2018 (Stains)</a:t>
            </a:r>
            <a:endParaRPr lang="fr-FR" sz="21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4008" y="1484784"/>
            <a:ext cx="3888432" cy="4572000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Tenue des </a:t>
            </a:r>
            <a:r>
              <a:rPr lang="fr-FR" dirty="0" smtClean="0"/>
              <a:t>commissions thématiques</a:t>
            </a:r>
          </a:p>
          <a:p>
            <a:endParaRPr lang="fr-FR" dirty="0" smtClean="0"/>
          </a:p>
          <a:p>
            <a:pPr lvl="1"/>
            <a:r>
              <a:rPr lang="fr-FR" dirty="0" smtClean="0"/>
              <a:t>Préservation-rénovation : 5 décembre et 10 juillet 2018</a:t>
            </a:r>
          </a:p>
          <a:p>
            <a:pPr lvl="1"/>
            <a:r>
              <a:rPr lang="fr-FR" dirty="0" smtClean="0"/>
              <a:t>Valorisation-promotion : 29 juin 2018</a:t>
            </a:r>
          </a:p>
          <a:p>
            <a:pPr lvl="1"/>
            <a:endParaRPr lang="fr-FR" dirty="0" smtClean="0"/>
          </a:p>
          <a:p>
            <a:r>
              <a:rPr lang="fr-FR" dirty="0" smtClean="0"/>
              <a:t>Groupes </a:t>
            </a:r>
            <a:r>
              <a:rPr lang="fr-FR" dirty="0" smtClean="0"/>
              <a:t>de </a:t>
            </a:r>
            <a:r>
              <a:rPr lang="fr-FR" dirty="0" smtClean="0"/>
              <a:t>travail : </a:t>
            </a:r>
          </a:p>
          <a:p>
            <a:pPr lvl="1"/>
            <a:r>
              <a:rPr lang="fr-FR" dirty="0"/>
              <a:t>C</a:t>
            </a:r>
            <a:r>
              <a:rPr lang="fr-FR" dirty="0" smtClean="0"/>
              <a:t>omité de rédaction (5 réunions)</a:t>
            </a:r>
          </a:p>
          <a:p>
            <a:pPr lvl="1"/>
            <a:r>
              <a:rPr lang="fr-FR" dirty="0" smtClean="0"/>
              <a:t>Printemps des </a:t>
            </a:r>
            <a:r>
              <a:rPr lang="fr-FR" dirty="0" err="1" smtClean="0"/>
              <a:t>cités-jardins</a:t>
            </a:r>
            <a:r>
              <a:rPr lang="fr-FR" dirty="0" smtClean="0"/>
              <a:t> (3 réunions)</a:t>
            </a:r>
            <a:endParaRPr lang="fr-FR" dirty="0" smtClean="0"/>
          </a:p>
        </p:txBody>
      </p:sp>
      <p:sp>
        <p:nvSpPr>
          <p:cNvPr id="7" name="Rectangle 6"/>
          <p:cNvSpPr/>
          <p:nvPr/>
        </p:nvSpPr>
        <p:spPr>
          <a:xfrm>
            <a:off x="7164288" y="75526"/>
            <a:ext cx="1584176" cy="18002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Rapport moral 2018</a:t>
            </a:r>
            <a:endParaRPr lang="fr-FR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Communication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Newsletter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 smtClean="0"/>
              <a:t>Réseaux sociaux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7092280" y="75526"/>
            <a:ext cx="1584176" cy="18002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Rapport moral 2018</a:t>
            </a:r>
            <a:endParaRPr lang="fr-FR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Printemps des cités-jardins 2018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Les chiffres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7092280" y="79612"/>
            <a:ext cx="1584176" cy="18002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Rapport moral 2018</a:t>
            </a:r>
            <a:endParaRPr lang="fr-FR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>
            <a:noAutofit/>
          </a:bodyPr>
          <a:lstStyle/>
          <a:p>
            <a:r>
              <a:rPr lang="fr-FR" sz="3600" dirty="0" smtClean="0"/>
              <a:t>Obtention du label « Patrimoine d’intérêt régional » pour trois cités-jardins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Champigny-sur-Marne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 smtClean="0"/>
              <a:t>Suresnes</a:t>
            </a:r>
          </a:p>
          <a:p>
            <a:r>
              <a:rPr lang="fr-FR" dirty="0" smtClean="0"/>
              <a:t>Stains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452320" y="75526"/>
            <a:ext cx="1584176" cy="18002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Rapport moral 2018</a:t>
            </a:r>
            <a:endParaRPr lang="fr-FR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dirty="0" smtClean="0"/>
              <a:t>Parution de l’ouvrage </a:t>
            </a:r>
            <a:r>
              <a:rPr lang="fr-FR" sz="3600" i="1" dirty="0" smtClean="0"/>
              <a:t>Les cités-jardins d’Ile-de-France, une certaine idée du bonheur</a:t>
            </a:r>
            <a:endParaRPr lang="fr-FR" sz="3600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Couverture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 smtClean="0"/>
              <a:t>Présentation(s) + exposition MUS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452320" y="75526"/>
            <a:ext cx="1584176" cy="18002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Rapport moral 2018</a:t>
            </a:r>
            <a:endParaRPr lang="fr-FR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Mémoires de cité-jardin, 10 ans déjà!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Exposition rétrospective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 smtClean="0"/>
              <a:t>Programme d’activités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164288" y="75526"/>
            <a:ext cx="1584176" cy="18002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Rapport moral 2018</a:t>
            </a:r>
            <a:endParaRPr lang="fr-FR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50</TotalTime>
  <Words>411</Words>
  <Application>Microsoft Office PowerPoint</Application>
  <PresentationFormat>Affichage à l'écran (4:3)</PresentationFormat>
  <Paragraphs>88</Paragraphs>
  <Slides>28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Oriel</vt:lpstr>
      <vt:lpstr>Assemblée générale ordinaire</vt:lpstr>
      <vt:lpstr>INTRODUCTION</vt:lpstr>
      <vt:lpstr>Présentation du rapport moral 2018</vt:lpstr>
      <vt:lpstr>Fonctionnement de l’association</vt:lpstr>
      <vt:lpstr>Communication</vt:lpstr>
      <vt:lpstr>Printemps des cités-jardins 2018</vt:lpstr>
      <vt:lpstr>Obtention du label « Patrimoine d’intérêt régional » pour trois cités-jardins</vt:lpstr>
      <vt:lpstr>Parution de l’ouvrage Les cités-jardins d’Ile-de-France, une certaine idée du bonheur</vt:lpstr>
      <vt:lpstr>Mémoires de cité-jardin, 10 ans déjà!</vt:lpstr>
      <vt:lpstr>Réalisation d’un voyage d’étude</vt:lpstr>
      <vt:lpstr>Actions locales</vt:lpstr>
      <vt:lpstr>Présence de l’association dans les événements régionaux et nationaux</vt:lpstr>
      <vt:lpstr>Interventions</vt:lpstr>
      <vt:lpstr>PRESENTATION DU RAPPORT FINANCIER</vt:lpstr>
      <vt:lpstr>Bilan financier 2018</vt:lpstr>
      <vt:lpstr>MONTANT DES COTISATIONS 2019</vt:lpstr>
      <vt:lpstr>PRESENTATION DU BUDGET 2019</vt:lpstr>
      <vt:lpstr>PROJET DE DEVELOPPEMENT </vt:lpstr>
      <vt:lpstr>Bilan du premier projet de développement 2016-2018</vt:lpstr>
      <vt:lpstr>PRESENTATION DU PROJET DE DEVELOPPEMENT 2019-2021</vt:lpstr>
      <vt:lpstr>CLOTURE DE l’ASSEMBLEE GENERALE ORDINAIRE</vt:lpstr>
      <vt:lpstr>Assemblée générale extraordinaire</vt:lpstr>
      <vt:lpstr>MODIFICATION DES STATUTS</vt:lpstr>
      <vt:lpstr>Présentation PowerPoint</vt:lpstr>
      <vt:lpstr>ELECTION DES REPRESENTANTS DU CONSEIL D’ADMINISTRATION POUR 2019-2021</vt:lpstr>
      <vt:lpstr>Membres se présentant</vt:lpstr>
      <vt:lpstr>CLOTURE DE L’ASSEMBLEE GENERALE EXTRAORDINAIRE</vt:lpstr>
      <vt:lpstr>Merci pour votre attention…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Assemblée générale ordinaire</dc:title>
  <dc:creator>Milena Crespo</dc:creator>
  <cp:lastModifiedBy>mcj</cp:lastModifiedBy>
  <cp:revision>4</cp:revision>
  <dcterms:created xsi:type="dcterms:W3CDTF">2019-01-14T11:06:31Z</dcterms:created>
  <dcterms:modified xsi:type="dcterms:W3CDTF">2019-01-16T13:25:14Z</dcterms:modified>
</cp:coreProperties>
</file>